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person, one problem. If it takes two slides, it is two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ask "why hasn’t this been done?" Answer it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product. A real screen beats three paragraphs.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customer’s words for each step, not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numbers only, each with its time period. Growth rate beats a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before you show a logo. One named quote beats ten anonymous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it bottom-up: customers times price. Top-down numbers get questioned.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one number that matters most: margin, payback or average deal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axes where you honestly win. Name real alternatives, including doing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line each on what they did before that matters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ask and how to reach you. Nothing after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20116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Pitch deck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85800" y="242316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 name]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685800" y="370332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do, in one line a stranger understands]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5800" y="59893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 ·  [email]  ·  [Month, year]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has the problem, and what it costs them]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2606040"/>
            <a:ext cx="58521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moment they feel it]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they do about it today]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that does not work]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086600" y="960120"/>
            <a:ext cx="4434840" cy="4754880"/>
          </a:xfrm>
          <a:prstGeom prst="roundRect">
            <a:avLst>
              <a:gd name="adj" fmla="val 3093"/>
            </a:avLst>
          </a:prstGeom>
          <a:solidFill>
            <a:srgbClr val="F6F4F1"/>
          </a:solidFill>
          <a:ln w="12700">
            <a:solidFill>
              <a:srgbClr val="D6D1C8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7360920" y="960120"/>
            <a:ext cx="38862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photo, a customer quote or one number that makes it real]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person, one problem. If it takes two slides, it is two problems.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changed that makes this possible, or urgent, now]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2606040"/>
            <a:ext cx="58521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shift in technology, rules or behavior]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evidence that it is happening]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086600" y="960120"/>
            <a:ext cx="4434840" cy="4754880"/>
          </a:xfrm>
          <a:prstGeom prst="roundRect">
            <a:avLst>
              <a:gd name="adj" fmla="val 3093"/>
            </a:avLst>
          </a:prstGeom>
          <a:solidFill>
            <a:srgbClr val="F6F4F1"/>
          </a:solidFill>
          <a:ln w="12700">
            <a:solidFill>
              <a:srgbClr val="D6D1C8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7360920" y="960120"/>
            <a:ext cx="38862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photo, a customer quote or one number that makes it real]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Investors ask "why hasn’t this been done?" Answer it here.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built, in one sentence]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331720"/>
            <a:ext cx="10820095" cy="3429000"/>
          </a:xfrm>
          <a:prstGeom prst="roundRect">
            <a:avLst>
              <a:gd name="adj" fmla="val 4000"/>
            </a:avLst>
          </a:prstGeom>
          <a:solidFill>
            <a:srgbClr val="F6F4F1"/>
          </a:solidFill>
          <a:ln w="12700">
            <a:solidFill>
              <a:srgbClr val="D6D1C8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685800" y="2331720"/>
            <a:ext cx="10820095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 screenshot or photo]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product. A real screen beats three paragraphs.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[Three steps from first use to the result]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560320"/>
            <a:ext cx="3378098" cy="2194560"/>
          </a:xfrm>
          <a:prstGeom prst="roundRect">
            <a:avLst>
              <a:gd name="adj" fmla="val 6250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2834640"/>
            <a:ext cx="502920" cy="502920"/>
          </a:xfrm>
          <a:prstGeom prst="ellipse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834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3611880"/>
            <a:ext cx="282945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[Step one]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292498" y="2560320"/>
            <a:ext cx="3378098" cy="2194560"/>
          </a:xfrm>
          <a:prstGeom prst="roundRect">
            <a:avLst>
              <a:gd name="adj" fmla="val 6250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66818" y="2834640"/>
            <a:ext cx="502920" cy="502920"/>
          </a:xfrm>
          <a:prstGeom prst="ellipse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6818" y="2834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66818" y="3611880"/>
            <a:ext cx="282945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[Step two]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899197" y="2560320"/>
            <a:ext cx="3378098" cy="2194560"/>
          </a:xfrm>
          <a:prstGeom prst="roundRect">
            <a:avLst>
              <a:gd name="adj" fmla="val 6250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73517" y="2834640"/>
            <a:ext cx="502920" cy="502920"/>
          </a:xfrm>
          <a:prstGeom prst="ellipse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73517" y="2834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73517" y="3611880"/>
            <a:ext cx="282945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[Step three]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customer’s words for each step, not yours.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proof that people want it]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743200"/>
            <a:ext cx="3332378" cy="36576"/>
          </a:xfrm>
          <a:prstGeom prst="rect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926080"/>
            <a:ext cx="333237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[Number]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685800" y="3886200"/>
            <a:ext cx="33323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counts]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292498" y="2743200"/>
            <a:ext cx="3332378" cy="36576"/>
          </a:xfrm>
          <a:prstGeom prst="rect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92498" y="2926080"/>
            <a:ext cx="333237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[Number]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292498" y="3886200"/>
            <a:ext cx="33323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counts]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899197" y="2743200"/>
            <a:ext cx="3332378" cy="36576"/>
          </a:xfrm>
          <a:prstGeom prst="rect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99197" y="2926080"/>
            <a:ext cx="333237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[Number]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7899197" y="3886200"/>
            <a:ext cx="33323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counts]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numbers only, each with its time period. Growth rate beats a total.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uses it, and what they say]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489149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489149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92498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2498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95848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5848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899197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99197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702546" y="2377440"/>
            <a:ext cx="1666189" cy="822960"/>
          </a:xfrm>
          <a:prstGeom prst="roundRect">
            <a:avLst>
              <a:gd name="adj" fmla="val 11111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702546" y="2377440"/>
            <a:ext cx="166618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[Logo]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85800" y="3703320"/>
            <a:ext cx="54864" cy="1005840"/>
          </a:xfrm>
          <a:prstGeom prst="rect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657600"/>
            <a:ext cx="9144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short quote from a real customer, with their name and role]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before you show a logo. One named quote beats ten anonymous ones.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big this can get]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606040"/>
            <a:ext cx="3291840" cy="3291840"/>
          </a:xfrm>
          <a:prstGeom prst="ellipse">
            <a:avLst/>
          </a:prstGeom>
          <a:solidFill>
            <a:srgbClr val="EAF4FE"/>
          </a:solidFill>
          <a:ln w="12700">
            <a:solidFill>
              <a:srgbClr val="EAF4F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11580" y="3657600"/>
            <a:ext cx="2240280" cy="2240280"/>
          </a:xfrm>
          <a:prstGeom prst="ellipse">
            <a:avLst/>
          </a:prstGeom>
          <a:solidFill>
            <a:srgbClr val="9CCBFA"/>
          </a:solidFill>
          <a:ln w="12700">
            <a:solidFill>
              <a:srgbClr val="9CCB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37360" y="4709160"/>
            <a:ext cx="1188720" cy="1188720"/>
          </a:xfrm>
          <a:prstGeom prst="ellipse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37760" y="2788920"/>
            <a:ext cx="201168" cy="201168"/>
          </a:xfrm>
          <a:prstGeom prst="ellipse">
            <a:avLst/>
          </a:prstGeom>
          <a:solidFill>
            <a:srgbClr val="EAF4FE"/>
          </a:solidFill>
          <a:ln w="12700">
            <a:solidFill>
              <a:srgbClr val="CFE5F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303520" y="265176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[Total market]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5303520" y="3044952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you sized it]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937760" y="3749040"/>
            <a:ext cx="201168" cy="201168"/>
          </a:xfrm>
          <a:prstGeom prst="ellipse">
            <a:avLst/>
          </a:prstGeom>
          <a:solidFill>
            <a:srgbClr val="9CCBFA"/>
          </a:solidFill>
          <a:ln w="12700">
            <a:solidFill>
              <a:srgbClr val="9CCB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03520" y="361188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part you can serve]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303520" y="4005072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[Which segment]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937760" y="4709160"/>
            <a:ext cx="201168" cy="201168"/>
          </a:xfrm>
          <a:prstGeom prst="ellipse">
            <a:avLst/>
          </a:prstGeom>
          <a:solidFill>
            <a:srgbClr val="1A88F8"/>
          </a:solidFill>
          <a:ln w="12700">
            <a:solidFill>
              <a:srgbClr val="1A88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03520" y="457200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can win first]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5303520" y="4965192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 the next 3 years]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it bottom-up: customers times price. Top-down numbers get questioned.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you make money]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560320"/>
            <a:ext cx="3378098" cy="2468880"/>
          </a:xfrm>
          <a:prstGeom prst="roundRect">
            <a:avLst>
              <a:gd name="adj" fmla="val 5556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788920"/>
            <a:ext cx="287517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[Plan or product]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333756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960120" y="4069080"/>
            <a:ext cx="28751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buys it]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92498" y="2560320"/>
            <a:ext cx="3378098" cy="2468880"/>
          </a:xfrm>
          <a:prstGeom prst="roundRect">
            <a:avLst>
              <a:gd name="adj" fmla="val 5556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66818" y="2788920"/>
            <a:ext cx="287517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[Plan or product]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66818" y="333756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566818" y="4069080"/>
            <a:ext cx="28751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buys it]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899197" y="2560320"/>
            <a:ext cx="3378098" cy="2468880"/>
          </a:xfrm>
          <a:prstGeom prst="roundRect">
            <a:avLst>
              <a:gd name="adj" fmla="val 5556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73517" y="2788920"/>
            <a:ext cx="287517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[Plan or product]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173517" y="3337560"/>
            <a:ext cx="28751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8173517" y="4069080"/>
            <a:ext cx="287517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buys it]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the one number that matters most: margin, payback or average deal size.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customers pick you]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1051560" y="2377440"/>
            <a:ext cx="5029200" cy="1554480"/>
          </a:xfrm>
          <a:prstGeom prst="roundRect">
            <a:avLst>
              <a:gd name="adj" fmla="val 5882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172200" y="2377440"/>
            <a:ext cx="5029200" cy="1554480"/>
          </a:xfrm>
          <a:prstGeom prst="roundRect">
            <a:avLst>
              <a:gd name="adj" fmla="val 5882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72200" y="2377440"/>
            <a:ext cx="5029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[You]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051560" y="4023360"/>
            <a:ext cx="5029200" cy="1554480"/>
          </a:xfrm>
          <a:prstGeom prst="roundRect">
            <a:avLst>
              <a:gd name="adj" fmla="val 5882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4023360"/>
            <a:ext cx="5029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[Alternative]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72200" y="4023360"/>
            <a:ext cx="5029200" cy="1554480"/>
          </a:xfrm>
          <a:prstGeom prst="roundRect">
            <a:avLst>
              <a:gd name="adj" fmla="val 5882"/>
            </a:avLst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4023360"/>
            <a:ext cx="5029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[Alternative]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172200" y="571500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buyers care about] →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 rot="16200000">
            <a:off x="-731520" y="37947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second thing they care about] →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axes where you honestly win. Name real alternatives, including doing nothing.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9692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 wins]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423160"/>
            <a:ext cx="1051560" cy="1051560"/>
          </a:xfrm>
          <a:prstGeom prst="ellipse">
            <a:avLst/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657600"/>
            <a:ext cx="25221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402336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[Role]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434340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they did before]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90824" y="2423160"/>
            <a:ext cx="1051560" cy="1051560"/>
          </a:xfrm>
          <a:prstGeom prst="ellipse">
            <a:avLst/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90824" y="3657600"/>
            <a:ext cx="25221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390824" y="402336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[Role]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390824" y="434340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they did before]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95848" y="2423160"/>
            <a:ext cx="1051560" cy="1051560"/>
          </a:xfrm>
          <a:prstGeom prst="ellipse">
            <a:avLst/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95848" y="3657600"/>
            <a:ext cx="25221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095848" y="402336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[Role]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095848" y="434340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they did before]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800871" y="2423160"/>
            <a:ext cx="1051560" cy="1051560"/>
          </a:xfrm>
          <a:prstGeom prst="ellipse">
            <a:avLst/>
          </a:prstGeom>
          <a:solidFill>
            <a:srgbClr val="F6F4F1"/>
          </a:solidFill>
          <a:ln w="12700">
            <a:solidFill>
              <a:srgbClr val="F6F4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800871" y="3657600"/>
            <a:ext cx="25221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800871" y="402336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[Role]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800871" y="4343400"/>
            <a:ext cx="25221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they did before]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each on what they did before that matters here.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8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77095" y="4114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are asking for]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85800" y="260604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pays for]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gets you to, and by when]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086600" y="960120"/>
            <a:ext cx="4434840" cy="4206240"/>
          </a:xfrm>
          <a:prstGeom prst="roundRect">
            <a:avLst>
              <a:gd name="adj" fmla="val 3261"/>
            </a:avLst>
          </a:prstGeom>
          <a:solidFill>
            <a:srgbClr val="EAF4FE"/>
          </a:solidFill>
          <a:ln w="12700">
            <a:solidFill>
              <a:srgbClr val="EAF4F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086600" y="960120"/>
            <a:ext cx="443484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2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[Amount]</a:t>
            </a:r>
            <a:endParaRPr lang="en-US" sz="44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494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 or deal type]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56692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 ·  [email]  ·  [phone]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5800" y="6172200"/>
            <a:ext cx="10820095" cy="0"/>
          </a:xfrm>
          <a:prstGeom prst="line">
            <a:avLst/>
          </a:prstGeom>
          <a:noFill/>
          <a:ln w="12700">
            <a:solidFill>
              <a:srgbClr val="ECE9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6236208"/>
            <a:ext cx="108200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F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  </a:t>
            </a:r>
            <a:pPr indent="0" marL="0">
              <a:buNone/>
            </a:pPr>
            <a:r>
              <a:rPr lang="en-US" sz="1100" dirty="0">
                <a:solidFill>
                  <a:srgbClr val="8482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on the ask and how to reach you. Nothing after it.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Moonb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template</dc:title>
  <dc:subject>PptxGenJS Presentation</dc:subject>
  <dc:creator>Moonb</dc:creator>
  <cp:lastModifiedBy>Moonb</cp:lastModifiedBy>
  <cp:revision>1</cp:revision>
  <dcterms:created xsi:type="dcterms:W3CDTF">2026-10-15T12:25:44Z</dcterms:created>
  <dcterms:modified xsi:type="dcterms:W3CDTF">2026-10-15T12:25:44Z</dcterms:modified>
</cp:coreProperties>
</file>